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96" r:id="rId10"/>
    <p:sldId id="529" r:id="rId11"/>
    <p:sldId id="597" r:id="rId12"/>
    <p:sldId id="501" r:id="rId13"/>
    <p:sldId id="593" r:id="rId14"/>
    <p:sldId id="595" r:id="rId15"/>
    <p:sldId id="565" r:id="rId16"/>
    <p:sldId id="566" r:id="rId17"/>
    <p:sldId id="564" r:id="rId18"/>
    <p:sldId id="569" r:id="rId19"/>
    <p:sldId id="580" r:id="rId20"/>
    <p:sldId id="584" r:id="rId21"/>
    <p:sldId id="656" r:id="rId22"/>
    <p:sldId id="587" r:id="rId23"/>
    <p:sldId id="657" r:id="rId24"/>
    <p:sldId id="604" r:id="rId25"/>
    <p:sldId id="636" r:id="rId26"/>
    <p:sldId id="643" r:id="rId27"/>
    <p:sldId id="651" r:id="rId28"/>
    <p:sldId id="629" r:id="rId29"/>
    <p:sldId id="638" r:id="rId30"/>
    <p:sldId id="639" r:id="rId31"/>
    <p:sldId id="644" r:id="rId32"/>
    <p:sldId id="646" r:id="rId33"/>
    <p:sldId id="647" r:id="rId34"/>
    <p:sldId id="649" r:id="rId35"/>
    <p:sldId id="648" r:id="rId36"/>
    <p:sldId id="654" r:id="rId37"/>
    <p:sldId id="655" r:id="rId38"/>
    <p:sldId id="652" r:id="rId39"/>
    <p:sldId id="640" r:id="rId40"/>
    <p:sldId id="641" r:id="rId41"/>
    <p:sldId id="642" r:id="rId42"/>
    <p:sldId id="627" r:id="rId43"/>
    <p:sldId id="610" r:id="rId44"/>
    <p:sldId id="589" r:id="rId45"/>
    <p:sldId id="608" r:id="rId46"/>
    <p:sldId id="619" r:id="rId47"/>
    <p:sldId id="592" r:id="rId48"/>
    <p:sldId id="600" r:id="rId49"/>
    <p:sldId id="598" r:id="rId50"/>
    <p:sldId id="605" r:id="rId51"/>
    <p:sldId id="621" r:id="rId52"/>
    <p:sldId id="601" r:id="rId53"/>
    <p:sldId id="622" r:id="rId54"/>
    <p:sldId id="623" r:id="rId55"/>
    <p:sldId id="572" r:id="rId56"/>
    <p:sldId id="345" r:id="rId57"/>
    <p:sldId id="581" r:id="rId58"/>
    <p:sldId id="624" r:id="rId59"/>
    <p:sldId id="582" r:id="rId60"/>
    <p:sldId id="625" r:id="rId61"/>
    <p:sldId id="599" r:id="rId62"/>
    <p:sldId id="576" r:id="rId63"/>
    <p:sldId id="578" r:id="rId64"/>
    <p:sldId id="579" r:id="rId65"/>
    <p:sldId id="573" r:id="rId66"/>
    <p:sldId id="575" r:id="rId67"/>
    <p:sldId id="533" r:id="rId68"/>
    <p:sldId id="531" r:id="rId69"/>
    <p:sldId id="532" r:id="rId70"/>
    <p:sldId id="534" r:id="rId71"/>
    <p:sldId id="650" r:id="rId72"/>
    <p:sldId id="631" r:id="rId73"/>
    <p:sldId id="633" r:id="rId74"/>
    <p:sldId id="632" r:id="rId7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7427" autoAdjust="0"/>
  </p:normalViewPr>
  <p:slideViewPr>
    <p:cSldViewPr snapToGrid="0">
      <p:cViewPr>
        <p:scale>
          <a:sx n="100" d="100"/>
          <a:sy n="100" d="100"/>
        </p:scale>
        <p:origin x="912" y="660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12/16/2022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12/16/2022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12/16/2022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12/16/2022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31.png"/><Relationship Id="rId12" Type="http://schemas.openxmlformats.org/officeDocument/2006/relationships/image" Target="../media/image5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0.png"/><Relationship Id="rId5" Type="http://schemas.openxmlformats.org/officeDocument/2006/relationships/image" Target="../media/image29.png"/><Relationship Id="rId10" Type="http://schemas.openxmlformats.org/officeDocument/2006/relationships/image" Target="../media/image53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67.png"/><Relationship Id="rId10" Type="http://schemas.openxmlformats.org/officeDocument/2006/relationships/image" Target="../media/image37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1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99.png"/><Relationship Id="rId5" Type="http://schemas.openxmlformats.org/officeDocument/2006/relationships/image" Target="../media/image761.png"/><Relationship Id="rId10" Type="http://schemas.openxmlformats.org/officeDocument/2006/relationships/image" Target="../media/image98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6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04.png"/><Relationship Id="rId5" Type="http://schemas.openxmlformats.org/officeDocument/2006/relationships/image" Target="../media/image761.png"/><Relationship Id="rId10" Type="http://schemas.openxmlformats.org/officeDocument/2006/relationships/image" Target="../media/image103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 Magnets differently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D28F07-B594-45F6-03D9-E40A39B3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43497"/>
            <a:ext cx="12192000" cy="2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FDCD12-8BB9-9685-2DA9-3711853E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96089"/>
            <a:ext cx="12192000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35406" y="6121312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B06A1-F257-C87B-A6C4-3ECA7EA2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Data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11A8C2-C3F6-8C58-E909-A017176CD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5E2B54-575A-1471-5B3A-79D01F48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301"/>
            <a:ext cx="5762282" cy="38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69324-36DC-6A85-D23B-D91AA4124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77" y="2238733"/>
            <a:ext cx="1673098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2695FB-51DB-40E8-A1FD-17B850AA1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772" y="2238732"/>
            <a:ext cx="1785976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44AB923-88FC-A0D3-87FC-808457CE0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790" y="1315531"/>
            <a:ext cx="1700326" cy="551277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AF53370-7828-A7E9-2B31-3A1E3D0DCF99}"/>
              </a:ext>
            </a:extLst>
          </p:cNvPr>
          <p:cNvSpPr txBox="1"/>
          <p:nvPr/>
        </p:nvSpPr>
        <p:spPr>
          <a:xfrm>
            <a:off x="7999173" y="1995074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Position Context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F9A1A9-B8C6-0DA4-34BC-06F07C67ADBD}"/>
              </a:ext>
            </a:extLst>
          </p:cNvPr>
          <p:cNvSpPr txBox="1"/>
          <p:nvPr/>
        </p:nvSpPr>
        <p:spPr>
          <a:xfrm>
            <a:off x="9857279" y="1990311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 Position Context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FB654F3-EB97-331F-C1D1-CFCA7447AF53}"/>
              </a:ext>
            </a:extLst>
          </p:cNvPr>
          <p:cNvSpPr txBox="1"/>
          <p:nvPr/>
        </p:nvSpPr>
        <p:spPr>
          <a:xfrm>
            <a:off x="6096000" y="1072336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Event Context</a:t>
            </a:r>
          </a:p>
        </p:txBody>
      </p:sp>
    </p:spTree>
    <p:extLst>
      <p:ext uri="{BB962C8B-B14F-4D97-AF65-F5344CB8AC3E}">
        <p14:creationId xmlns:p14="http://schemas.microsoft.com/office/powerpoint/2010/main" val="147171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C61E68-F806-D02C-980B-0A51C5B8F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93"/>
          <a:stretch/>
        </p:blipFill>
        <p:spPr>
          <a:xfrm>
            <a:off x="1197839" y="1224336"/>
            <a:ext cx="3877615" cy="47141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21E3D6-1107-D217-37D6-6F1B382B7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28" t="-170" r="19" b="170"/>
          <a:stretch/>
        </p:blipFill>
        <p:spPr>
          <a:xfrm>
            <a:off x="5130605" y="1224336"/>
            <a:ext cx="1930789" cy="47141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49E78A-9397-21CA-0B92-9FD12D922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18" y="1289157"/>
            <a:ext cx="2711592" cy="144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339A912-7658-48D7-62AE-9D4AC17F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19" y="2894482"/>
            <a:ext cx="249669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4AF9A49-EE6A-AB2D-8B08-B94FE6DE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78" y="4498464"/>
            <a:ext cx="246043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30FCEF-3030-A5FC-7C35-BBAE9A5F0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766"/>
          <a:stretch/>
        </p:blipFill>
        <p:spPr>
          <a:xfrm>
            <a:off x="792685" y="1787490"/>
            <a:ext cx="4101240" cy="32830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CBFCCC-F41E-6ECA-1CB9-50FAB2CAA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29" r="2775"/>
          <a:stretch/>
        </p:blipFill>
        <p:spPr>
          <a:xfrm>
            <a:off x="4893925" y="1787489"/>
            <a:ext cx="1997823" cy="328301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4D242AA-AB86-A72F-F77A-9D70DB21E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947" y="1910618"/>
            <a:ext cx="246561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E92BB55-9FDC-4E1D-EDED-44D9886A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49" y="3630508"/>
            <a:ext cx="249151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42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73017A-BDE0-FA39-6C43-A5F3835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2746"/>
            <a:ext cx="11170508" cy="49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8879CE-C7EB-5292-352B-4433D569FEC6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1387742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Correlation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5C4982-D947-CC3E-7FA9-C99D37650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65" y="1154177"/>
            <a:ext cx="5762282" cy="38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83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F3FA6-2FE4-E337-1180-EA2F2B32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32C75-B65A-24A3-B45A-F6F760D3F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5EE06A-C616-E58A-56FC-6D9ADB82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946"/>
            <a:ext cx="12192000" cy="35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6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B06A1-F257-C87B-A6C4-3ECA7EA2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Overview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F74A80D-F792-A8E4-A7C5-17F193DA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394290"/>
              </p:ext>
            </p:extLst>
          </p:nvPr>
        </p:nvGraphicFramePr>
        <p:xfrm>
          <a:off x="1117600" y="1714499"/>
          <a:ext cx="9698182" cy="1518231"/>
        </p:xfrm>
        <a:graphic>
          <a:graphicData uri="http://schemas.openxmlformats.org/drawingml/2006/table">
            <a:tbl>
              <a:tblPr/>
              <a:tblGrid>
                <a:gridCol w="1662545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164773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991591">
                  <a:extLst>
                    <a:ext uri="{9D8B030D-6E8A-4147-A177-3AD203B41FA5}">
                      <a16:colId xmlns:a16="http://schemas.microsoft.com/office/drawing/2014/main" val="3706332040"/>
                    </a:ext>
                  </a:extLst>
                </a:gridCol>
                <a:gridCol w="2199409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  <a:gridCol w="1679864">
                  <a:extLst>
                    <a:ext uri="{9D8B030D-6E8A-4147-A177-3AD203B41FA5}">
                      <a16:colId xmlns:a16="http://schemas.microsoft.com/office/drawing/2014/main" val="2115937697"/>
                    </a:ext>
                  </a:extLst>
                </a:gridCol>
              </a:tblGrid>
              <a:tr h="271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Number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 [Hz]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Direction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Positional Correlation to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Correlation to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 (low frequency)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Manufacturer, Circuit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 (high frequency)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Manufacturer, Circuit, R_BS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65, 184, 302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QPS Crate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Circuit, R_BS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R_EE, I_MEAS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14645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106, 209, 252, 355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Converter RB.A78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632830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11A8C2-C3F6-8C58-E909-A017176CD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11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987E0-9C78-39EE-5078-7A851D85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3: QPS Crate Grid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D5880B-B6E5-4B37-722C-F153D03ED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C6209E-D112-0518-9158-79BC13E76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2" y="1173936"/>
            <a:ext cx="633020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7CC716-D454-B3DB-A60E-88C709CB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3" y="3591767"/>
            <a:ext cx="6330205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9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BCF871-E8E4-5E2B-FDBD-9D3E6B1C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5"/>
          <a:stretch/>
        </p:blipFill>
        <p:spPr>
          <a:xfrm>
            <a:off x="4135393" y="1211222"/>
            <a:ext cx="5532863" cy="25781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43F107-B8E9-2AE7-96DF-221C0811D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09" b="34042"/>
          <a:stretch/>
        </p:blipFill>
        <p:spPr>
          <a:xfrm>
            <a:off x="726138" y="1063259"/>
            <a:ext cx="3409255" cy="56434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34721D6-B001-D9FF-1F45-8208D0987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07" b="-1582"/>
          <a:stretch/>
        </p:blipFill>
        <p:spPr>
          <a:xfrm>
            <a:off x="4118917" y="4160087"/>
            <a:ext cx="5532863" cy="25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5DAF71-7661-0D40-7527-65572AA3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69" y="2001790"/>
            <a:ext cx="3833192" cy="249195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0284340-653A-0889-FC5B-53B41643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1" y="14430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21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CDA10C-6FA6-BCF2-243C-901A50CF8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0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BFF46A1-FBC0-0779-E805-2BD24C928711}"/>
              </a:ext>
            </a:extLst>
          </p:cNvPr>
          <p:cNvGrpSpPr/>
          <p:nvPr/>
        </p:nvGrpSpPr>
        <p:grpSpPr>
          <a:xfrm>
            <a:off x="2595563" y="1328738"/>
            <a:ext cx="7327315" cy="4184485"/>
            <a:chOff x="2595563" y="1328738"/>
            <a:chExt cx="7327315" cy="418448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E5B02D0-998B-CA67-092E-9F64EE495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0"/>
            <a:stretch/>
          </p:blipFill>
          <p:spPr bwMode="auto">
            <a:xfrm>
              <a:off x="2595563" y="1328738"/>
              <a:ext cx="7000875" cy="3893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8F3529-596C-F262-8178-458B4C6BB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878" y="5184004"/>
              <a:ext cx="6876000" cy="329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93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B4A0201-CF71-7148-B4FF-1C40F608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C00F33-D541-98BC-4E8F-1F93EFDD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02" y="113274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8FE14F-9921-44DC-17E2-B12F19C2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19" y="117393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9A34468-959C-B048-7B42-DA6EEF5D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49" y="4053936"/>
            <a:ext cx="2680122" cy="19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74AB80F-EEEC-F86E-B782-FA482709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04" y="3972589"/>
            <a:ext cx="2794747" cy="19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85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Weight Prediction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09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Component Weights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54127830-A45F-5CCF-3410-1365F501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74" y="2268426"/>
            <a:ext cx="1673098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3E23C33-45D2-3208-D621-B68DE8A0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69" y="2268425"/>
            <a:ext cx="1785976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BE474EF-7E09-52EC-66C5-2FE021B59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87" y="1345224"/>
            <a:ext cx="1700326" cy="551277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4A49315-1394-FF08-70DF-AAEE611D9EE5}"/>
              </a:ext>
            </a:extLst>
          </p:cNvPr>
          <p:cNvSpPr txBox="1"/>
          <p:nvPr/>
        </p:nvSpPr>
        <p:spPr>
          <a:xfrm>
            <a:off x="2928970" y="2024767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Position Context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1DB1DDD-2FD3-23E8-8F7F-3EC8AA1381EB}"/>
              </a:ext>
            </a:extLst>
          </p:cNvPr>
          <p:cNvSpPr txBox="1"/>
          <p:nvPr/>
        </p:nvSpPr>
        <p:spPr>
          <a:xfrm>
            <a:off x="4787076" y="2020004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 Position Context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BCF9D93-D922-F2AE-EF05-18576871E508}"/>
              </a:ext>
            </a:extLst>
          </p:cNvPr>
          <p:cNvSpPr txBox="1"/>
          <p:nvPr/>
        </p:nvSpPr>
        <p:spPr>
          <a:xfrm>
            <a:off x="1025797" y="1102029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Event Context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961500-4CE9-2E97-EFF5-FCCACAFC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685" y="2695537"/>
            <a:ext cx="5204030" cy="2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62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Importance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4F7F6-B022-F7F4-2C6A-B27F2EAD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24" y="1198599"/>
            <a:ext cx="3135255" cy="56594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38C5E2-2490-733D-D51C-7374FC5C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69" y="956115"/>
            <a:ext cx="3619814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40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11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4EC7CC5-41A8-09C9-A243-90D095BF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74" y="1031918"/>
            <a:ext cx="5826212" cy="58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06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37560F-4304-00CC-7F6B-3EEC03E4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98D5828-9DBB-EF03-1024-5BB6A49B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5270998-EF5B-0DE3-6363-8DD5CD79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1173936"/>
            <a:ext cx="5684064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97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79DA7-7862-3305-C527-3D5362C1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7769D-76E2-24E1-3C5C-839F76331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304BA7-7BAC-A597-4FE6-107F1B90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189" y="1254211"/>
            <a:ext cx="5603789" cy="56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46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4AC52-4217-C603-D096-DBFCA515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component 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058D41-CC0F-5AEE-4217-8684C0CE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3D19E-5D85-388A-B2FA-CAFA7C9E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0" y="1173936"/>
            <a:ext cx="9683135" cy="46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8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Generalization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52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EB4118-A318-9A66-E905-F660C1DC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3" y="1371998"/>
            <a:ext cx="9315372" cy="5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9978F0-8574-F02A-C430-46812F6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074"/>
            <a:ext cx="12192000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7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4C52E5-52E9-C4C3-F21C-C738C3BF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" y="1027916"/>
            <a:ext cx="11343503" cy="50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54200C-9647-CC73-8CD0-2A78C7C4709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4188144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A2F66-FAC1-9D56-A13A-0790E080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07" y="1060669"/>
            <a:ext cx="8695996" cy="57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Snapshots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4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1st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69F8B-F877-D82A-1958-FE721DDF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7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0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F4FC32B-E7C9-CFCD-0F9C-C50B4A6F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2" y="1181995"/>
            <a:ext cx="10820400" cy="48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939F445-1F50-9E0B-9E31-5E15412D80FC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48562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992ED12F-0B4E-C02D-0B89-2A1C52CD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" y="1173936"/>
            <a:ext cx="10969140" cy="48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4C6F35-412E-D236-1FCB-DABF9CD0C381}"/>
              </a:ext>
            </a:extLst>
          </p:cNvPr>
          <p:cNvSpPr txBox="1"/>
          <p:nvPr/>
        </p:nvSpPr>
        <p:spPr>
          <a:xfrm>
            <a:off x="935406" y="6129550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755622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2nd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7F4819-616A-374E-5F8D-EB92F546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1"/>
          <a:stretch/>
        </p:blipFill>
        <p:spPr bwMode="auto">
          <a:xfrm>
            <a:off x="1161535" y="1252382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DEC7EE-9746-694B-12E1-DC29FC7B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6" b="-1935"/>
          <a:stretch/>
        </p:blipFill>
        <p:spPr bwMode="auto">
          <a:xfrm>
            <a:off x="1161535" y="3599936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76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93FF0-D92C-359C-E2E0-88BA5404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2"/>
          <a:stretch/>
        </p:blipFill>
        <p:spPr bwMode="auto">
          <a:xfrm>
            <a:off x="2168236" y="1311938"/>
            <a:ext cx="3699164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B3A2EF5-B0C1-A599-CE35-35BE1728D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137"/>
          <a:stretch/>
        </p:blipFill>
        <p:spPr bwMode="auto">
          <a:xfrm>
            <a:off x="6096000" y="1311938"/>
            <a:ext cx="4729943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322CC5-92D1-EA2F-5761-3AEE060FBA7F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361529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EC33DCDB-5757-0E3A-807A-3944D4D69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41"/>
          <a:stretch/>
        </p:blipFill>
        <p:spPr bwMode="auto">
          <a:xfrm>
            <a:off x="1220330" y="1234424"/>
            <a:ext cx="3808869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174B918-F3E9-0A89-5639-02A2893BC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9" r="214"/>
          <a:stretch/>
        </p:blipFill>
        <p:spPr bwMode="auto">
          <a:xfrm>
            <a:off x="5104016" y="1234424"/>
            <a:ext cx="4936630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0254145-75D0-3242-767C-FD9246DD9689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904694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Component distribution:</a:t>
                </a:r>
              </a:p>
              <a:p>
                <a:pPr lvl="1"/>
                <a:r>
                  <a:rPr lang="en-US" sz="1267" dirty="0"/>
                  <a:t>Distribution over sector, sec. quench type (training, QH trigger), time, </a:t>
                </a:r>
                <a:r>
                  <a:rPr lang="en-US" sz="1267" dirty="0" err="1"/>
                  <a:t>intercoil</a:t>
                </a:r>
                <a:r>
                  <a:rPr lang="en-US" sz="1267" dirty="0"/>
                  <a:t> short sector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E4CF44E-DF1A-D855-5D04-A139DCB0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86" y="1176054"/>
            <a:ext cx="8722570" cy="54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1st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A40053-15E2-0693-6DDB-06CADAC6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29" y="1087395"/>
            <a:ext cx="9238311" cy="57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1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E1958C-ED5B-7D65-4838-EAE95CD1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9" y="1173936"/>
            <a:ext cx="9056559" cy="5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3762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25073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43387"/>
            <a:ext cx="2908803" cy="1370689"/>
            <a:chOff x="7401521" y="2343387"/>
            <a:chExt cx="2908803" cy="137068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43387"/>
              <a:ext cx="2743849" cy="1370689"/>
              <a:chOff x="7566475" y="2343387"/>
              <a:chExt cx="2743849" cy="1370689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74927" y="297516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77061" y="261107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119982" y="2343387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2nd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92BD8B2-FB32-F3DC-3455-E4BF9F1C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50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27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6577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/>
              <a:t>Further NMF examples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7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Special Events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60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Short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347F978-96CF-731F-8666-CBF29DC98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452" y="1293812"/>
            <a:ext cx="9480683" cy="455072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607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Precursor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65542E-6FD4-4DD7-D9F8-E2B567B9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22" y="1099524"/>
            <a:ext cx="10250553" cy="49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94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 Short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B27B2-1EC5-3F90-7A86-BFF4379C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59" y="1140354"/>
            <a:ext cx="10044157" cy="48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909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1190</Words>
  <Application>Microsoft Office PowerPoint</Application>
  <PresentationFormat>Breitbild</PresentationFormat>
  <Paragraphs>389</Paragraphs>
  <Slides>74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What are the expected oscillations after a quench?</vt:lpstr>
      <vt:lpstr>Position Frequency (FP) Map</vt:lpstr>
      <vt:lpstr>Sort Magnets differently</vt:lpstr>
      <vt:lpstr>El. Vs Phys. Position</vt:lpstr>
      <vt:lpstr>ODD: El. Vs Phys. Position Table</vt:lpstr>
      <vt:lpstr>EVEN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Component Generalization</vt:lpstr>
      <vt:lpstr>Context Data Overview</vt:lpstr>
      <vt:lpstr>1st EE: Average Weight of Components</vt:lpstr>
      <vt:lpstr>1st EE: Average Weight of Components</vt:lpstr>
      <vt:lpstr>1st EE: Component distribution over Sector</vt:lpstr>
      <vt:lpstr>1st EE Correlation </vt:lpstr>
      <vt:lpstr>Correlation</vt:lpstr>
      <vt:lpstr>Component Overview</vt:lpstr>
      <vt:lpstr>1st EE: Component 3: QPS Crate Grid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1st EE Component Weight Prediction</vt:lpstr>
      <vt:lpstr>Predict Component Weights</vt:lpstr>
      <vt:lpstr>Context Importance</vt:lpstr>
      <vt:lpstr>1st EE Component Correlation</vt:lpstr>
      <vt:lpstr>Plot features with high correlation</vt:lpstr>
      <vt:lpstr>Plot features with high correlation</vt:lpstr>
      <vt:lpstr>Plot features with high correlation</vt:lpstr>
      <vt:lpstr>Energy component 2</vt:lpstr>
      <vt:lpstr>2nd EE: Component Generalization</vt:lpstr>
      <vt:lpstr>2nd EE: Average Weight of Components</vt:lpstr>
      <vt:lpstr>2nd EE: Average Weight of Components</vt:lpstr>
      <vt:lpstr>2nd EE: Component distribution over Sector</vt:lpstr>
      <vt:lpstr>Recreate Events</vt:lpstr>
      <vt:lpstr>Snapshots</vt:lpstr>
      <vt:lpstr>Snapshots: 1st EE 2022-03-11 17:02:12</vt:lpstr>
      <vt:lpstr>Snapshots 1st EE: Distribution over Sector</vt:lpstr>
      <vt:lpstr>Snapshots 1st EE: Distribution over Current</vt:lpstr>
      <vt:lpstr>Snapshots: 2nd EE 2022-03-11 17:02:12</vt:lpstr>
      <vt:lpstr>Snapshots 2nd EE: Distribution over Sector</vt:lpstr>
      <vt:lpstr>Snapshots 2nd EE: Distribution over Current</vt:lpstr>
      <vt:lpstr>Next Steps</vt:lpstr>
      <vt:lpstr>PowerPoint-Präsentation</vt:lpstr>
      <vt:lpstr>1st EE 2021-03-31 07:57:35.120000</vt:lpstr>
      <vt:lpstr>Simulation 1st EE 2021-03-31 07:57:35.12</vt:lpstr>
      <vt:lpstr>2nd EE 2021-03-31 07:57:35.120000</vt:lpstr>
      <vt:lpstr>Simulation 2nd EE 2021-03-31 07:57:35.12</vt:lpstr>
      <vt:lpstr>Further NMF examples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Sanity Checks</vt:lpstr>
      <vt:lpstr>Kirchhoff</vt:lpstr>
      <vt:lpstr>FFT sanity check</vt:lpstr>
      <vt:lpstr>Data - Simulation</vt:lpstr>
      <vt:lpstr>Special Events</vt:lpstr>
      <vt:lpstr>Intercoil Short</vt:lpstr>
      <vt:lpstr>Intercoil Precursor</vt:lpstr>
      <vt:lpstr>Diode Short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1383</cp:revision>
  <cp:lastPrinted>2020-05-13T09:15:16Z</cp:lastPrinted>
  <dcterms:created xsi:type="dcterms:W3CDTF">2019-07-26T06:24:56Z</dcterms:created>
  <dcterms:modified xsi:type="dcterms:W3CDTF">2022-12-16T12:55:19Z</dcterms:modified>
</cp:coreProperties>
</file>